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4" r:id="rId2"/>
    <p:sldId id="256" r:id="rId3"/>
    <p:sldId id="257" r:id="rId4"/>
    <p:sldId id="279" r:id="rId5"/>
    <p:sldId id="280" r:id="rId6"/>
    <p:sldId id="281" r:id="rId7"/>
    <p:sldId id="283" r:id="rId8"/>
    <p:sldId id="282" r:id="rId9"/>
    <p:sldId id="285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0656"/>
    <a:srgbClr val="5D0345"/>
    <a:srgbClr val="002060"/>
    <a:srgbClr val="5B054B"/>
    <a:srgbClr val="F66838"/>
    <a:srgbClr val="F96B39"/>
    <a:srgbClr val="040E08"/>
    <a:srgbClr val="B92D14"/>
    <a:srgbClr val="35759D"/>
    <a:srgbClr val="35B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5596" autoAdjust="0"/>
  </p:normalViewPr>
  <p:slideViewPr>
    <p:cSldViewPr>
      <p:cViewPr varScale="1">
        <p:scale>
          <a:sx n="76" d="100"/>
          <a:sy n="76" d="100"/>
        </p:scale>
        <p:origin x="124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316CF58-1110-4B49-B0D6-3FE74F3291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04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3F1613-CE9D-4A38-B4C0-7F5BD8372F77}" type="slidenum">
              <a:rPr lang="en-US"/>
              <a:pPr/>
              <a:t>2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061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17A5A2-9685-45FF-A55A-108F93D0D2EC}" type="slidenum">
              <a:rPr lang="en-US"/>
              <a:pPr/>
              <a:t>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380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5CD080-E7F2-4F33-AE41-EB208F188B89}" type="slidenum">
              <a:rPr lang="en-US"/>
              <a:pPr/>
              <a:t>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692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714500"/>
            <a:ext cx="8534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tr-TR" noProof="0" smtClean="0"/>
              <a:t>Asıl başlık stili için tıklatın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400300"/>
            <a:ext cx="85344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tr-TR" noProof="0" smtClean="0"/>
              <a:t>Asıl alt başlık stilini düzenlemek için tıklatın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6110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48450" y="914400"/>
            <a:ext cx="2171700" cy="56197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33350" y="914400"/>
            <a:ext cx="6362700" cy="56197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515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5405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158580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43000" y="2209800"/>
            <a:ext cx="3352800" cy="432435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352800" cy="432435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8799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2743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8849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879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856411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190349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350" y="914400"/>
            <a:ext cx="868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209800"/>
            <a:ext cx="68580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7504" y="764704"/>
            <a:ext cx="8686800" cy="1218456"/>
          </a:xfrm>
        </p:spPr>
        <p:txBody>
          <a:bodyPr/>
          <a:lstStyle/>
          <a:p>
            <a:pPr algn="ctr"/>
            <a:r>
              <a:rPr lang="tr-TR" sz="2800" dirty="0" smtClean="0"/>
              <a:t>SORKUNCAK İLKOKULU/ORTAOKULU OCAK VE NİSAN DÖNEMİNDE YAPILAN ETKİNLİKLER</a:t>
            </a:r>
            <a:endParaRPr lang="tr-TR" sz="28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44824"/>
            <a:ext cx="5976664" cy="4848569"/>
          </a:xfrm>
        </p:spPr>
      </p:pic>
    </p:spTree>
    <p:extLst>
      <p:ext uri="{BB962C8B-B14F-4D97-AF65-F5344CB8AC3E}">
        <p14:creationId xmlns:p14="http://schemas.microsoft.com/office/powerpoint/2010/main" val="110226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399" y="1851220"/>
            <a:ext cx="2862264" cy="21466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665" y="3924500"/>
            <a:ext cx="3940602" cy="29554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070" y="1602685"/>
            <a:ext cx="3148764" cy="23615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678141"/>
            <a:ext cx="4783136" cy="4105567"/>
          </a:xfrm>
          <a:prstGeom prst="rect">
            <a:avLst/>
          </a:prstGeom>
        </p:spPr>
      </p:pic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1325" y="-13265"/>
            <a:ext cx="9324528" cy="704850"/>
          </a:xfrm>
        </p:spPr>
        <p:txBody>
          <a:bodyPr/>
          <a:lstStyle/>
          <a:p>
            <a:r>
              <a:rPr lang="tr-TR" sz="4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Sorkuncak</a:t>
            </a:r>
            <a:r>
              <a:rPr lang="tr-TR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İlkokulu ve Ortaokulu</a:t>
            </a:r>
            <a:endParaRPr lang="ru-RU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84" y="3573016"/>
            <a:ext cx="3946455" cy="361730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-20588" y="836713"/>
            <a:ext cx="9144000" cy="3384376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tr-TR" altLang="ko-KR" sz="18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kton Pro Ext" panose="020F0605020208020904" pitchFamily="34" charset="-94"/>
                <a:ea typeface="굴림" panose="020B0600000101010101" pitchFamily="34" charset="-127"/>
              </a:rPr>
              <a:t>Eğirdir Halk </a:t>
            </a:r>
            <a:r>
              <a:rPr lang="tr-TR" altLang="ko-KR" sz="1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kton Pro Ext" panose="020F0605020208020904" pitchFamily="34" charset="-94"/>
                <a:ea typeface="굴림" panose="020B0600000101010101" pitchFamily="34" charset="-127"/>
              </a:rPr>
              <a:t>E</a:t>
            </a:r>
            <a:r>
              <a:rPr lang="tr-TR" altLang="ko-KR" sz="18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kton Pro Ext" panose="020F0605020208020904" pitchFamily="34" charset="-94"/>
                <a:ea typeface="굴림" panose="020B0600000101010101" pitchFamily="34" charset="-127"/>
              </a:rPr>
              <a:t>ğitim </a:t>
            </a:r>
            <a:r>
              <a:rPr lang="tr-TR" altLang="ko-KR" sz="1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kton Pro Ext" panose="020F0605020208020904" pitchFamily="34" charset="-94"/>
                <a:ea typeface="굴림" panose="020B0600000101010101" pitchFamily="34" charset="-127"/>
              </a:rPr>
              <a:t>M</a:t>
            </a:r>
            <a:r>
              <a:rPr lang="tr-TR" altLang="ko-KR" sz="18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kton Pro Ext" panose="020F0605020208020904" pitchFamily="34" charset="-94"/>
                <a:ea typeface="굴림" panose="020B0600000101010101" pitchFamily="34" charset="-127"/>
              </a:rPr>
              <a:t>erkezi </a:t>
            </a:r>
            <a:r>
              <a:rPr lang="tr-TR" altLang="ko-KR" sz="1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kton Pro Ext" panose="020F0605020208020904" pitchFamily="34" charset="-94"/>
                <a:ea typeface="굴림" panose="020B0600000101010101" pitchFamily="34" charset="-127"/>
              </a:rPr>
              <a:t>M</a:t>
            </a:r>
            <a:r>
              <a:rPr lang="tr-TR" altLang="ko-KR" sz="18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kton Pro Ext" panose="020F0605020208020904" pitchFamily="34" charset="-94"/>
                <a:ea typeface="굴림" panose="020B0600000101010101" pitchFamily="34" charset="-127"/>
              </a:rPr>
              <a:t>üdürlüğü  tarafından okulumuz bünyesinde halk oyunları kursu açılmış olup 4-5-6-7. Sınıf öğrencilerimize yönelik eğitimlerine devam etmektedir.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tr-TR" sz="18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kton Pro Ext" panose="020F0605020208020904" pitchFamily="34" charset="-94"/>
              </a:rPr>
              <a:t>Öğrencilerimizin özgüven  duygusu kazanmasının yanında, sosyalleşmesi, kendi vücudunu tanımasını, </a:t>
            </a:r>
            <a:r>
              <a:rPr lang="tr-TR" sz="18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kton Pro Ext" panose="020F0605020208020904" pitchFamily="34" charset="-94"/>
              </a:rPr>
              <a:t>psikomotor</a:t>
            </a:r>
            <a:r>
              <a:rPr lang="tr-TR" sz="18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kton Pro Ext" panose="020F0605020208020904" pitchFamily="34" charset="-94"/>
              </a:rPr>
              <a:t> gelişiminin hızlanmasını, topluluk önünde kendini ifade edebilmesini sağlaması yönünden devam eden kursumuz çok yararlı olmuştur.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tr-TR" sz="1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kton Pro Ext" panose="020F0605020208020904" pitchFamily="34" charset="-94"/>
              </a:rPr>
              <a:t>Ü</a:t>
            </a:r>
            <a:r>
              <a:rPr lang="tr-TR" sz="18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kton Pro Ext" panose="020F0605020208020904" pitchFamily="34" charset="-94"/>
              </a:rPr>
              <a:t>lkemizi 23 nisan ulusal egemenlik çocuk bayramı sebebiyle okulumuzu da ziyaret edecek olan yabancı  ülke çocuklarına kültürümüzü tanıtma fırsatı bulacağız .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tr-TR" sz="18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kton Pro Ext" panose="020F0605020208020904" pitchFamily="34" charset="-94"/>
              </a:rPr>
              <a:t>Bize bu fırsatı sağlayan;</a:t>
            </a:r>
            <a:endParaRPr lang="tr-TR" altLang="ko-KR" sz="1800" i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kton Pro Ext" panose="020F0605020208020904" pitchFamily="34" charset="-94"/>
              <a:ea typeface="굴림" panose="020B0600000101010101" pitchFamily="34" charset="-127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tr-TR" altLang="ko-KR" sz="1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kton Pro Ext" panose="020F0605020208020904" pitchFamily="34" charset="-94"/>
                <a:ea typeface="굴림" panose="020B0600000101010101" pitchFamily="34" charset="-127"/>
              </a:rPr>
              <a:t>Eğirdir Halk Eğitim Merkezi </a:t>
            </a:r>
            <a:r>
              <a:rPr lang="tr-TR" altLang="ko-KR" sz="18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kton Pro Ext" panose="020F0605020208020904" pitchFamily="34" charset="-94"/>
                <a:ea typeface="굴림" panose="020B0600000101010101" pitchFamily="34" charset="-127"/>
              </a:rPr>
              <a:t>idareci ve öğretmenlerine ilgilerinden dolayı okulumuz adına teşekkür ediyoruz.</a:t>
            </a:r>
            <a:endParaRPr lang="en-US" altLang="ko-KR" sz="1800" i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kton Pro Ext" panose="020F0605020208020904" pitchFamily="34" charset="-94"/>
              <a:ea typeface="굴림" panose="020B0600000101010101" pitchFamily="34" charset="-127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sz="1800" b="1" dirty="0">
              <a:ln/>
              <a:solidFill>
                <a:schemeClr val="accent4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>
              <a:lnSpc>
                <a:spcPct val="80000"/>
              </a:lnSpc>
            </a:pPr>
            <a:endParaRPr lang="ru-RU" sz="1800" b="1" dirty="0">
              <a:ln/>
              <a:solidFill>
                <a:schemeClr val="accent4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54174"/>
            <a:ext cx="7715200" cy="533400"/>
          </a:xfrm>
        </p:spPr>
        <p:txBody>
          <a:bodyPr/>
          <a:lstStyle/>
          <a:p>
            <a:r>
              <a:rPr lang="tr-TR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HALK OYUNLARI KURSU</a:t>
            </a:r>
            <a:endParaRPr lang="ru-RU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106" y="4196433"/>
            <a:ext cx="2843808" cy="21328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510" y="4292927"/>
            <a:ext cx="2903307" cy="2177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36558" cy="715963"/>
          </a:xfrm>
        </p:spPr>
        <p:txBody>
          <a:bodyPr/>
          <a:lstStyle/>
          <a:p>
            <a:pPr algn="ctr"/>
            <a:r>
              <a:rPr lang="tr-TR" sz="4800" b="1" dirty="0" smtClean="0">
                <a:solidFill>
                  <a:srgbClr val="5A0656"/>
                </a:solidFill>
              </a:rPr>
              <a:t>KİTAP OKUMA YARIŞMASI</a:t>
            </a:r>
            <a:endParaRPr lang="en-US" sz="4800" b="1" dirty="0">
              <a:solidFill>
                <a:srgbClr val="5A0656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51242" y="726803"/>
            <a:ext cx="4092758" cy="616658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tr-TR" altLang="ko-KR" sz="2000" b="1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66838"/>
              </a:solidFill>
              <a:latin typeface="Tekton Pro Ext" panose="020F0605020208020904" pitchFamily="34" charset="-94"/>
              <a:ea typeface="굴림" panose="020B0600000101010101" pitchFamily="34" charset="-127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tr-TR" altLang="ko-KR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66838"/>
                </a:solidFill>
                <a:latin typeface="Tekton Pro Ext" panose="020F0605020208020904" pitchFamily="34" charset="-94"/>
                <a:ea typeface="굴림" panose="020B0600000101010101" pitchFamily="34" charset="-127"/>
              </a:rPr>
              <a:t>Karne gününe kadar devam edecek olan yarışmamızda en çok kitap okuyan öğrencimize okul aile birliği ve muhtarlık sponsorluğunda ilkokuldan ve ortaokuldan birer öğrenciye ihtiyacına göre tablet yada bisiklet ödülü verilecektir.</a:t>
            </a:r>
          </a:p>
          <a:p>
            <a:pPr marL="0" indent="0">
              <a:lnSpc>
                <a:spcPct val="80000"/>
              </a:lnSpc>
              <a:buNone/>
            </a:pPr>
            <a:endParaRPr lang="tr-TR" altLang="ko-KR" sz="2000" b="1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66838"/>
              </a:solidFill>
              <a:latin typeface="Tekton Pro Ext" panose="020F0605020208020904" pitchFamily="34" charset="-94"/>
              <a:ea typeface="굴림" panose="020B0600000101010101" pitchFamily="34" charset="-127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tr-TR" altLang="ko-KR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66838"/>
                </a:solidFill>
                <a:latin typeface="Tekton Pro Ext" panose="020F0605020208020904" pitchFamily="34" charset="-94"/>
                <a:ea typeface="굴림" panose="020B0600000101010101" pitchFamily="34" charset="-127"/>
              </a:rPr>
              <a:t>Yarışma ile birlikte  okulumuz ilkokul ve ortaokulu öğrencilerinden güzel dönütler aldık. </a:t>
            </a:r>
          </a:p>
          <a:p>
            <a:pPr marL="0" indent="0">
              <a:lnSpc>
                <a:spcPct val="80000"/>
              </a:lnSpc>
              <a:buNone/>
            </a:pPr>
            <a:endParaRPr lang="tr-TR" altLang="ko-KR" sz="2000" b="1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66838"/>
              </a:solidFill>
              <a:latin typeface="Tekton Pro Ext" panose="020F0605020208020904" pitchFamily="34" charset="-94"/>
              <a:ea typeface="굴림" panose="020B0600000101010101" pitchFamily="34" charset="-127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tr-TR" altLang="ko-KR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66838"/>
                </a:solidFill>
                <a:latin typeface="Tekton Pro Ext" panose="020F0605020208020904" pitchFamily="34" charset="-94"/>
                <a:ea typeface="굴림" panose="020B0600000101010101" pitchFamily="34" charset="-127"/>
              </a:rPr>
              <a:t>Öğrencilerimizin büyük bir bölümünün yarışmaya istekli olduğu görüldü.</a:t>
            </a:r>
          </a:p>
          <a:p>
            <a:pPr marL="0" indent="0">
              <a:lnSpc>
                <a:spcPct val="80000"/>
              </a:lnSpc>
              <a:buNone/>
            </a:pPr>
            <a:endParaRPr lang="tr-TR" altLang="ko-KR" sz="2000" b="1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66838"/>
              </a:solidFill>
              <a:latin typeface="Tekton Pro Ext" panose="020F0605020208020904" pitchFamily="34" charset="-94"/>
              <a:ea typeface="굴림" panose="020B0600000101010101" pitchFamily="34" charset="-127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tr-TR" altLang="ko-KR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66838"/>
                </a:solidFill>
                <a:latin typeface="Tekton Pro Ext" panose="020F0605020208020904" pitchFamily="34" charset="-94"/>
                <a:ea typeface="굴림" panose="020B0600000101010101" pitchFamily="34" charset="-127"/>
              </a:rPr>
              <a:t>Bir çok öğrencimiz şimdiden düzenli kitap okuma alışkanlığı kazandılar.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874" y="665772"/>
            <a:ext cx="4819664" cy="616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-324544" y="836712"/>
            <a:ext cx="97210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HER SINIFIN BİR AĞACI OLSUN</a:t>
            </a:r>
            <a:endParaRPr lang="tr-TR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2858"/>
            <a:ext cx="3694435" cy="277082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65558"/>
            <a:ext cx="3672408" cy="2754306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0" y="4653136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000" b="1" dirty="0" smtClean="0"/>
              <a:t>Çocuklarımıza ağaç </a:t>
            </a:r>
            <a:r>
              <a:rPr lang="tr-TR" sz="2000" b="1" dirty="0"/>
              <a:t>ve </a:t>
            </a:r>
            <a:r>
              <a:rPr lang="tr-TR" sz="2000" b="1" dirty="0" smtClean="0"/>
              <a:t>doğa sevgisi aşılamak ve </a:t>
            </a:r>
            <a:r>
              <a:rPr lang="tr-TR" sz="2000" b="1" dirty="0"/>
              <a:t>s</a:t>
            </a:r>
            <a:r>
              <a:rPr lang="tr-TR" sz="2000" b="1" dirty="0" smtClean="0"/>
              <a:t>ahiplenme duygusu kazandırmak amacı ile her sınıfın bir ağacı olsun istedik. Bu amaçla </a:t>
            </a:r>
            <a:r>
              <a:rPr lang="tr-TR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Eğirdir’de fidan satışı yapan esnaflarımızdan </a:t>
            </a:r>
            <a:r>
              <a:rPr lang="tr-TR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fidan istedik. Bütün esnafımızı tek tek dolaştık. Sağ olsunlar hepsi yardımcı oldular. </a:t>
            </a:r>
            <a:r>
              <a:rPr lang="tr-TR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Her sınıf için 1’er adet fidan temin ettik. Her sınıf kendi fidanını seçti. Beraberce okul bahçesine diktik. </a:t>
            </a:r>
            <a:endParaRPr lang="tr-TR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729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6652"/>
            <a:ext cx="4128459" cy="3096344"/>
          </a:xfr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6652"/>
            <a:ext cx="4128459" cy="3096344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784" y="3573016"/>
            <a:ext cx="4187957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1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118" y="7020"/>
            <a:ext cx="8686800" cy="533400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FFFF00"/>
                </a:solidFill>
              </a:rPr>
              <a:t>FİDANLARI DİKİYORUZ</a:t>
            </a:r>
            <a:r>
              <a:rPr lang="tr-TR" dirty="0" smtClean="0">
                <a:solidFill>
                  <a:srgbClr val="00B050"/>
                </a:solidFill>
              </a:rPr>
              <a:t>.</a:t>
            </a:r>
            <a:endParaRPr lang="tr-TR" dirty="0">
              <a:solidFill>
                <a:srgbClr val="00B050"/>
              </a:solidFill>
            </a:endParaRPr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287" y="489987"/>
            <a:ext cx="3168353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06583" y="436538"/>
            <a:ext cx="3168351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843" y="323834"/>
            <a:ext cx="3229210" cy="2376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527" y="2551535"/>
            <a:ext cx="3129870" cy="23474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632" y="2424228"/>
            <a:ext cx="3466240" cy="25158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566" y="2436514"/>
            <a:ext cx="3257280" cy="25052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32" y="4635914"/>
            <a:ext cx="3104032" cy="2328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490" y="4575589"/>
            <a:ext cx="3376828" cy="2387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467" y="4596194"/>
            <a:ext cx="3223656" cy="24177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057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533400"/>
          </a:xfrm>
        </p:spPr>
        <p:txBody>
          <a:bodyPr/>
          <a:lstStyle/>
          <a:p>
            <a:pPr algn="ctr"/>
            <a:r>
              <a:rPr lang="tr-TR" sz="2400" dirty="0" smtClean="0"/>
              <a:t>EĞİRDİR BELEDİYESİ YIPRANAN ESKİYEN VE TEHLİKE SAÇAN ÇOCUK PARKINI YENİLEDİ.</a:t>
            </a:r>
            <a:endParaRPr lang="tr-TR" sz="24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950" y="3284984"/>
            <a:ext cx="4998099" cy="390643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İçerik Yer Tutucus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4380" y="1370112"/>
            <a:ext cx="3794519" cy="28923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00" y="1370112"/>
            <a:ext cx="3886820" cy="29151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84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8600" y="1124744"/>
            <a:ext cx="8686800" cy="533400"/>
          </a:xfrm>
        </p:spPr>
        <p:txBody>
          <a:bodyPr/>
          <a:lstStyle/>
          <a:p>
            <a:pPr algn="ctr"/>
            <a:r>
              <a:rPr lang="tr-TR" dirty="0" smtClean="0"/>
              <a:t>2015 YILI SORKUNCAK İLKOKULU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761" y="2209800"/>
            <a:ext cx="5330477" cy="4324350"/>
          </a:xfrm>
        </p:spPr>
      </p:pic>
    </p:spTree>
    <p:extLst>
      <p:ext uri="{BB962C8B-B14F-4D97-AF65-F5344CB8AC3E}">
        <p14:creationId xmlns:p14="http://schemas.microsoft.com/office/powerpoint/2010/main" val="417554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powerpoint-template-24 15">
      <a:dk1>
        <a:srgbClr val="4D4D4D"/>
      </a:dk1>
      <a:lt1>
        <a:srgbClr val="FFFFFF"/>
      </a:lt1>
      <a:dk2>
        <a:srgbClr val="4D4D4D"/>
      </a:dk2>
      <a:lt2>
        <a:srgbClr val="DE5204"/>
      </a:lt2>
      <a:accent1>
        <a:srgbClr val="ED5F07"/>
      </a:accent1>
      <a:accent2>
        <a:srgbClr val="FA7E32"/>
      </a:accent2>
      <a:accent3>
        <a:srgbClr val="FFFFFF"/>
      </a:accent3>
      <a:accent4>
        <a:srgbClr val="404040"/>
      </a:accent4>
      <a:accent5>
        <a:srgbClr val="F4B6AA"/>
      </a:accent5>
      <a:accent6>
        <a:srgbClr val="E3722C"/>
      </a:accent6>
      <a:hlink>
        <a:srgbClr val="C4C4C4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F2A016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DB9113"/>
        </a:accent6>
        <a:hlink>
          <a:srgbClr val="F7C9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CE5C16"/>
        </a:lt2>
        <a:accent1>
          <a:srgbClr val="E3852B"/>
        </a:accent1>
        <a:accent2>
          <a:srgbClr val="E79235"/>
        </a:accent2>
        <a:accent3>
          <a:srgbClr val="FFFFFF"/>
        </a:accent3>
        <a:accent4>
          <a:srgbClr val="404040"/>
        </a:accent4>
        <a:accent5>
          <a:srgbClr val="EFC2AC"/>
        </a:accent5>
        <a:accent6>
          <a:srgbClr val="D1842F"/>
        </a:accent6>
        <a:hlink>
          <a:srgbClr val="F09E3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D5D16"/>
        </a:lt2>
        <a:accent1>
          <a:srgbClr val="ED5B10"/>
        </a:accent1>
        <a:accent2>
          <a:srgbClr val="F5A526"/>
        </a:accent2>
        <a:accent3>
          <a:srgbClr val="FFFFFF"/>
        </a:accent3>
        <a:accent4>
          <a:srgbClr val="404040"/>
        </a:accent4>
        <a:accent5>
          <a:srgbClr val="F4B5AA"/>
        </a:accent5>
        <a:accent6>
          <a:srgbClr val="DE9521"/>
        </a:accent6>
        <a:hlink>
          <a:srgbClr val="FABD4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B33617"/>
        </a:lt2>
        <a:accent1>
          <a:srgbClr val="DC6900"/>
        </a:accent1>
        <a:accent2>
          <a:srgbClr val="ED9500"/>
        </a:accent2>
        <a:accent3>
          <a:srgbClr val="FFFFFF"/>
        </a:accent3>
        <a:accent4>
          <a:srgbClr val="404040"/>
        </a:accent4>
        <a:accent5>
          <a:srgbClr val="EBB9AA"/>
        </a:accent5>
        <a:accent6>
          <a:srgbClr val="D78700"/>
        </a:accent6>
        <a:hlink>
          <a:srgbClr val="F8BE1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FE3902"/>
        </a:lt2>
        <a:accent1>
          <a:srgbClr val="FF6B03"/>
        </a:accent1>
        <a:accent2>
          <a:srgbClr val="FF8308"/>
        </a:accent2>
        <a:accent3>
          <a:srgbClr val="FFFFFF"/>
        </a:accent3>
        <a:accent4>
          <a:srgbClr val="404040"/>
        </a:accent4>
        <a:accent5>
          <a:srgbClr val="FFBAAA"/>
        </a:accent5>
        <a:accent6>
          <a:srgbClr val="E77606"/>
        </a:accent6>
        <a:hlink>
          <a:srgbClr val="FFA90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E5930D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CF850B"/>
        </a:accent6>
        <a:hlink>
          <a:srgbClr val="F99F1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D6705"/>
        </a:lt2>
        <a:accent1>
          <a:srgbClr val="EB8B09"/>
        </a:accent1>
        <a:accent2>
          <a:srgbClr val="F5A437"/>
        </a:accent2>
        <a:accent3>
          <a:srgbClr val="FFFFFF"/>
        </a:accent3>
        <a:accent4>
          <a:srgbClr val="404040"/>
        </a:accent4>
        <a:accent5>
          <a:srgbClr val="F3C4AA"/>
        </a:accent5>
        <a:accent6>
          <a:srgbClr val="DE9431"/>
        </a:accent6>
        <a:hlink>
          <a:srgbClr val="FAB55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DD6705"/>
        </a:lt2>
        <a:accent1>
          <a:srgbClr val="EB8B09"/>
        </a:accent1>
        <a:accent2>
          <a:srgbClr val="F7B635"/>
        </a:accent2>
        <a:accent3>
          <a:srgbClr val="FFFFFF"/>
        </a:accent3>
        <a:accent4>
          <a:srgbClr val="404040"/>
        </a:accent4>
        <a:accent5>
          <a:srgbClr val="F3C4AA"/>
        </a:accent5>
        <a:accent6>
          <a:srgbClr val="E0A52F"/>
        </a:accent6>
        <a:hlink>
          <a:srgbClr val="FFC72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DE5204"/>
        </a:lt2>
        <a:accent1>
          <a:srgbClr val="ED5F07"/>
        </a:accent1>
        <a:accent2>
          <a:srgbClr val="FA9B32"/>
        </a:accent2>
        <a:accent3>
          <a:srgbClr val="FFFFFF"/>
        </a:accent3>
        <a:accent4>
          <a:srgbClr val="404040"/>
        </a:accent4>
        <a:accent5>
          <a:srgbClr val="F4B6AA"/>
        </a:accent5>
        <a:accent6>
          <a:srgbClr val="E38C2C"/>
        </a:accent6>
        <a:hlink>
          <a:srgbClr val="FFA82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DE5204"/>
        </a:lt2>
        <a:accent1>
          <a:srgbClr val="ED5F07"/>
        </a:accent1>
        <a:accent2>
          <a:srgbClr val="FA7E32"/>
        </a:accent2>
        <a:accent3>
          <a:srgbClr val="FFFFFF"/>
        </a:accent3>
        <a:accent4>
          <a:srgbClr val="404040"/>
        </a:accent4>
        <a:accent5>
          <a:srgbClr val="F4B6AA"/>
        </a:accent5>
        <a:accent6>
          <a:srgbClr val="E3722C"/>
        </a:accent6>
        <a:hlink>
          <a:srgbClr val="FC852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DE5204"/>
        </a:lt2>
        <a:accent1>
          <a:srgbClr val="ED5F07"/>
        </a:accent1>
        <a:accent2>
          <a:srgbClr val="FA7E32"/>
        </a:accent2>
        <a:accent3>
          <a:srgbClr val="FFFFFF"/>
        </a:accent3>
        <a:accent4>
          <a:srgbClr val="404040"/>
        </a:accent4>
        <a:accent5>
          <a:srgbClr val="F4B6AA"/>
        </a:accent5>
        <a:accent6>
          <a:srgbClr val="E3722C"/>
        </a:accent6>
        <a:hlink>
          <a:srgbClr val="FC672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DE5204"/>
        </a:lt2>
        <a:accent1>
          <a:srgbClr val="ED5F07"/>
        </a:accent1>
        <a:accent2>
          <a:srgbClr val="FA7E32"/>
        </a:accent2>
        <a:accent3>
          <a:srgbClr val="FFFFFF"/>
        </a:accent3>
        <a:accent4>
          <a:srgbClr val="404040"/>
        </a:accent4>
        <a:accent5>
          <a:srgbClr val="F4B6AA"/>
        </a:accent5>
        <a:accent6>
          <a:srgbClr val="E3722C"/>
        </a:accent6>
        <a:hlink>
          <a:srgbClr val="C4C4C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239</TotalTime>
  <Words>259</Words>
  <Application>Microsoft Office PowerPoint</Application>
  <PresentationFormat>Ekran Gösterisi (4:3)</PresentationFormat>
  <Paragraphs>25</Paragraphs>
  <Slides>9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4" baseType="lpstr">
      <vt:lpstr>굴림</vt:lpstr>
      <vt:lpstr>Arial</vt:lpstr>
      <vt:lpstr>Microsoft Sans Serif</vt:lpstr>
      <vt:lpstr>Tekton Pro Ext</vt:lpstr>
      <vt:lpstr>powerpoint-template-24</vt:lpstr>
      <vt:lpstr>SORKUNCAK İLKOKULU/ORTAOKULU OCAK VE NİSAN DÖNEMİNDE YAPILAN ETKİNLİKLER</vt:lpstr>
      <vt:lpstr>Sorkuncak İlkokulu ve Ortaokulu</vt:lpstr>
      <vt:lpstr>HALK OYUNLARI KURSU</vt:lpstr>
      <vt:lpstr>KİTAP OKUMA YARIŞMASI</vt:lpstr>
      <vt:lpstr>PowerPoint Sunusu</vt:lpstr>
      <vt:lpstr>PowerPoint Sunusu</vt:lpstr>
      <vt:lpstr>FİDANLARI DİKİYORUZ.</vt:lpstr>
      <vt:lpstr>EĞİRDİR BELEDİYESİ YIPRANAN ESKİYEN VE TEHLİKE SAÇAN ÇOCUK PARKINI YENİLEDİ.</vt:lpstr>
      <vt:lpstr>2015 YILI SORKUNCAK İLKOKULU</vt:lpstr>
    </vt:vector>
  </TitlesOfParts>
  <Company>SilentAll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Sorkuncak İlkokulu ve Ortaokulu</dc:title>
  <dc:creator>mde</dc:creator>
  <cp:lastModifiedBy>mde</cp:lastModifiedBy>
  <cp:revision>25</cp:revision>
  <dcterms:created xsi:type="dcterms:W3CDTF">2015-04-07T21:14:57Z</dcterms:created>
  <dcterms:modified xsi:type="dcterms:W3CDTF">2015-04-08T09:54:09Z</dcterms:modified>
</cp:coreProperties>
</file>